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</p:sldIdLst>
  <p:sldSz cx="18288000" cy="10287000"/>
  <p:notesSz cx="6858000" cy="9144000"/>
  <p:embeddedFontLst>
    <p:embeddedFont>
      <p:font typeface="Agrandir Wide Medium" panose="020B0604020202020204" charset="0"/>
      <p:regular r:id="rId11"/>
    </p:embeddedFont>
    <p:embeddedFont>
      <p:font typeface="Raleway Medium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9906" y="2779443"/>
            <a:ext cx="9026118" cy="472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149"/>
              </a:lnSpc>
            </a:pPr>
            <a:r>
              <a:rPr lang="en-US" sz="10165" b="1" spc="-467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YouTube Data Analysis – Country-Wise Content Trends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105732" y="-2268989"/>
            <a:ext cx="5056824" cy="505682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2057400" y="1214106"/>
            <a:ext cx="13335000" cy="7205994"/>
          </a:xfrm>
          <a:custGeom>
            <a:avLst/>
            <a:gdLst/>
            <a:ahLst/>
            <a:cxnLst/>
            <a:rect l="l" t="t" r="r" b="b"/>
            <a:pathLst>
              <a:path w="10151669" h="6677842">
                <a:moveTo>
                  <a:pt x="0" y="0"/>
                </a:moveTo>
                <a:lnTo>
                  <a:pt x="10151668" y="0"/>
                </a:lnTo>
                <a:lnTo>
                  <a:pt x="10151668" y="6677842"/>
                </a:lnTo>
                <a:lnTo>
                  <a:pt x="0" y="6677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71600" y="272942"/>
            <a:ext cx="12649200" cy="1924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00694C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1. Worldwide videos trending by categories:</a:t>
            </a:r>
          </a:p>
          <a:p>
            <a:pPr algn="ctr">
              <a:lnSpc>
                <a:spcPts val="5103"/>
              </a:lnSpc>
            </a:pPr>
            <a:endParaRPr lang="en-US" sz="3645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  <a:p>
            <a:pPr algn="ctr">
              <a:lnSpc>
                <a:spcPts val="5103"/>
              </a:lnSpc>
            </a:pPr>
            <a:endParaRPr lang="en-US" sz="3645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105732" y="-2268989"/>
            <a:ext cx="5056824" cy="505682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2286000" y="1333500"/>
            <a:ext cx="10970435" cy="6721542"/>
          </a:xfrm>
          <a:custGeom>
            <a:avLst/>
            <a:gdLst/>
            <a:ahLst/>
            <a:cxnLst/>
            <a:rect l="l" t="t" r="r" b="b"/>
            <a:pathLst>
              <a:path w="9741496" h="6339194">
                <a:moveTo>
                  <a:pt x="0" y="0"/>
                </a:moveTo>
                <a:lnTo>
                  <a:pt x="9741496" y="0"/>
                </a:lnTo>
                <a:lnTo>
                  <a:pt x="9741496" y="6339195"/>
                </a:lnTo>
                <a:lnTo>
                  <a:pt x="0" y="6339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71600" y="275400"/>
            <a:ext cx="13099026" cy="119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sz="3405" b="1" dirty="0">
                <a:solidFill>
                  <a:srgbClr val="00694C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2. Worldwide total views of videos by categories:</a:t>
            </a:r>
          </a:p>
          <a:p>
            <a:pPr algn="ctr">
              <a:lnSpc>
                <a:spcPts val="4767"/>
              </a:lnSpc>
            </a:pPr>
            <a:endParaRPr lang="en-US" sz="3405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105732" y="-2268989"/>
            <a:ext cx="5056824" cy="505682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00200" y="259423"/>
            <a:ext cx="12420600" cy="119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sz="3405" b="1" dirty="0">
                <a:solidFill>
                  <a:srgbClr val="00694C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3. Worldwide total likes of videos by categories:</a:t>
            </a:r>
          </a:p>
          <a:p>
            <a:pPr algn="ctr">
              <a:lnSpc>
                <a:spcPts val="4767"/>
              </a:lnSpc>
            </a:pPr>
            <a:endParaRPr lang="en-US" sz="3405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209800" y="1181100"/>
            <a:ext cx="10579593" cy="6729441"/>
          </a:xfrm>
          <a:custGeom>
            <a:avLst/>
            <a:gdLst/>
            <a:ahLst/>
            <a:cxnLst/>
            <a:rect l="l" t="t" r="r" b="b"/>
            <a:pathLst>
              <a:path w="10579593" h="6729441">
                <a:moveTo>
                  <a:pt x="0" y="0"/>
                </a:moveTo>
                <a:lnTo>
                  <a:pt x="10579592" y="0"/>
                </a:lnTo>
                <a:lnTo>
                  <a:pt x="10579592" y="6729441"/>
                </a:lnTo>
                <a:lnTo>
                  <a:pt x="0" y="6729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05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105732" y="-2268989"/>
            <a:ext cx="5056824" cy="505682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2362200" y="1028700"/>
            <a:ext cx="11887200" cy="6934200"/>
          </a:xfrm>
          <a:custGeom>
            <a:avLst/>
            <a:gdLst/>
            <a:ahLst/>
            <a:cxnLst/>
            <a:rect l="l" t="t" r="r" b="b"/>
            <a:pathLst>
              <a:path w="9971440" h="6488828">
                <a:moveTo>
                  <a:pt x="0" y="0"/>
                </a:moveTo>
                <a:lnTo>
                  <a:pt x="9971440" y="0"/>
                </a:lnTo>
                <a:lnTo>
                  <a:pt x="9971440" y="6488829"/>
                </a:lnTo>
                <a:lnTo>
                  <a:pt x="0" y="6488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0200" y="259423"/>
            <a:ext cx="13182600" cy="119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sz="3405" b="1" dirty="0">
                <a:solidFill>
                  <a:srgbClr val="00694C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4. Worldwide total dislikes of videos by categories:</a:t>
            </a:r>
          </a:p>
          <a:p>
            <a:pPr algn="ctr">
              <a:lnSpc>
                <a:spcPts val="4767"/>
              </a:lnSpc>
            </a:pPr>
            <a:endParaRPr lang="en-US" sz="3405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105732" y="-2268989"/>
            <a:ext cx="5056824" cy="505682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2286000" y="1028700"/>
            <a:ext cx="10584851" cy="6888000"/>
          </a:xfrm>
          <a:custGeom>
            <a:avLst/>
            <a:gdLst/>
            <a:ahLst/>
            <a:cxnLst/>
            <a:rect l="l" t="t" r="r" b="b"/>
            <a:pathLst>
              <a:path w="10584851" h="6888000">
                <a:moveTo>
                  <a:pt x="0" y="0"/>
                </a:moveTo>
                <a:lnTo>
                  <a:pt x="10584852" y="0"/>
                </a:lnTo>
                <a:lnTo>
                  <a:pt x="10584852" y="6888001"/>
                </a:lnTo>
                <a:lnTo>
                  <a:pt x="0" y="6888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0600" y="259423"/>
            <a:ext cx="11353800" cy="1194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sz="3405" b="1" dirty="0">
                <a:solidFill>
                  <a:srgbClr val="00694C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5. Count of trending videos by country:</a:t>
            </a:r>
          </a:p>
          <a:p>
            <a:pPr algn="ctr">
              <a:lnSpc>
                <a:spcPts val="4767"/>
              </a:lnSpc>
              <a:spcBef>
                <a:spcPct val="0"/>
              </a:spcBef>
            </a:pPr>
            <a:endParaRPr lang="en-US" sz="3405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105732" y="-2268989"/>
            <a:ext cx="5056824" cy="505682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2203936" y="1104900"/>
            <a:ext cx="11969263" cy="7620000"/>
          </a:xfrm>
          <a:custGeom>
            <a:avLst/>
            <a:gdLst/>
            <a:ahLst/>
            <a:cxnLst/>
            <a:rect l="l" t="t" r="r" b="b"/>
            <a:pathLst>
              <a:path w="10679726" h="6949739">
                <a:moveTo>
                  <a:pt x="0" y="0"/>
                </a:moveTo>
                <a:lnTo>
                  <a:pt x="10679726" y="0"/>
                </a:lnTo>
                <a:lnTo>
                  <a:pt x="10679726" y="6949739"/>
                </a:lnTo>
                <a:lnTo>
                  <a:pt x="0" y="6949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47800" y="259423"/>
            <a:ext cx="12192000" cy="1875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sz="3405" b="1" dirty="0">
                <a:solidFill>
                  <a:srgbClr val="00694C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6. Count of videos by countries and categories:</a:t>
            </a:r>
          </a:p>
          <a:p>
            <a:pPr algn="ctr">
              <a:lnSpc>
                <a:spcPts val="4767"/>
              </a:lnSpc>
            </a:pPr>
            <a:endParaRPr lang="en-US" sz="3405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  <a:p>
            <a:pPr algn="ctr">
              <a:lnSpc>
                <a:spcPts val="4767"/>
              </a:lnSpc>
              <a:spcBef>
                <a:spcPct val="0"/>
              </a:spcBef>
            </a:pPr>
            <a:endParaRPr lang="en-US" sz="3405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105732" y="-2268989"/>
            <a:ext cx="5056824" cy="505682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457200" y="1333500"/>
            <a:ext cx="16306800" cy="8305800"/>
          </a:xfrm>
          <a:custGeom>
            <a:avLst/>
            <a:gdLst/>
            <a:ahLst/>
            <a:cxnLst/>
            <a:rect l="l" t="t" r="r" b="b"/>
            <a:pathLst>
              <a:path w="14845927" h="6903356">
                <a:moveTo>
                  <a:pt x="0" y="0"/>
                </a:moveTo>
                <a:lnTo>
                  <a:pt x="14845926" y="0"/>
                </a:lnTo>
                <a:lnTo>
                  <a:pt x="14845926" y="6903356"/>
                </a:lnTo>
                <a:lnTo>
                  <a:pt x="0" y="6903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3000" y="240373"/>
            <a:ext cx="13639800" cy="247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sz="3405" b="1" dirty="0">
                <a:solidFill>
                  <a:srgbClr val="00694C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7. Count of total views by categories and countries:</a:t>
            </a:r>
          </a:p>
          <a:p>
            <a:pPr algn="ctr">
              <a:lnSpc>
                <a:spcPts val="4767"/>
              </a:lnSpc>
            </a:pPr>
            <a:endParaRPr lang="en-US" sz="3405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  <a:p>
            <a:pPr algn="ctr">
              <a:lnSpc>
                <a:spcPts val="4767"/>
              </a:lnSpc>
            </a:pPr>
            <a:endParaRPr lang="en-US" sz="3405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  <a:p>
            <a:pPr algn="ctr">
              <a:lnSpc>
                <a:spcPts val="4767"/>
              </a:lnSpc>
              <a:spcBef>
                <a:spcPct val="0"/>
              </a:spcBef>
            </a:pPr>
            <a:endParaRPr lang="en-US" sz="3405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5105732" y="-2268989"/>
            <a:ext cx="5056824" cy="505682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295400" y="1104900"/>
            <a:ext cx="16154400" cy="7924800"/>
          </a:xfrm>
          <a:custGeom>
            <a:avLst/>
            <a:gdLst/>
            <a:ahLst/>
            <a:cxnLst/>
            <a:rect l="l" t="t" r="r" b="b"/>
            <a:pathLst>
              <a:path w="14969277" h="6960714">
                <a:moveTo>
                  <a:pt x="0" y="0"/>
                </a:moveTo>
                <a:lnTo>
                  <a:pt x="14969276" y="0"/>
                </a:lnTo>
                <a:lnTo>
                  <a:pt x="14969276" y="6960714"/>
                </a:lnTo>
                <a:lnTo>
                  <a:pt x="0" y="6960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0600" y="254660"/>
            <a:ext cx="12801600" cy="2345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227" b="1" dirty="0">
                <a:solidFill>
                  <a:srgbClr val="00694C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8. Count of total likes by categories and countries:</a:t>
            </a:r>
          </a:p>
          <a:p>
            <a:pPr algn="ctr">
              <a:lnSpc>
                <a:spcPts val="4519"/>
              </a:lnSpc>
            </a:pPr>
            <a:endParaRPr lang="en-US" sz="3227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  <a:p>
            <a:pPr algn="ctr">
              <a:lnSpc>
                <a:spcPts val="4519"/>
              </a:lnSpc>
            </a:pPr>
            <a:endParaRPr lang="en-US" sz="3227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  <a:p>
            <a:pPr algn="ctr">
              <a:lnSpc>
                <a:spcPts val="4519"/>
              </a:lnSpc>
              <a:spcBef>
                <a:spcPct val="0"/>
              </a:spcBef>
            </a:pPr>
            <a:endParaRPr lang="en-US" sz="3227" b="1" dirty="0">
              <a:solidFill>
                <a:srgbClr val="00694C"/>
              </a:solidFill>
              <a:latin typeface="Agrandir Wide Medium"/>
              <a:ea typeface="Agrandir Wide Medium"/>
              <a:cs typeface="Agrandir Wide Medium"/>
              <a:sym typeface="Agrandir Wide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86</Words>
  <Application>Microsoft Office PowerPoint</Application>
  <PresentationFormat>Custom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Agrandir Wide Medium</vt:lpstr>
      <vt:lpstr>Calibri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Data Analyis</dc:title>
  <cp:lastModifiedBy>Dixit Patel</cp:lastModifiedBy>
  <cp:revision>2</cp:revision>
  <dcterms:created xsi:type="dcterms:W3CDTF">2006-08-16T00:00:00Z</dcterms:created>
  <dcterms:modified xsi:type="dcterms:W3CDTF">2024-10-27T21:51:08Z</dcterms:modified>
  <dc:identifier>DAFv7FJVJMY</dc:identifier>
</cp:coreProperties>
</file>